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6" r:id="rId4"/>
  </p:sldMasterIdLst>
  <p:notesMasterIdLst>
    <p:notesMasterId r:id="rId9"/>
  </p:notesMasterIdLst>
  <p:sldIdLst>
    <p:sldId id="2147378904" r:id="rId5"/>
    <p:sldId id="2147378920" r:id="rId6"/>
    <p:sldId id="2147378906" r:id="rId7"/>
    <p:sldId id="2147378921" r:id="rId8"/>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2585C9"/>
    <a:srgbClr val="0070C0"/>
    <a:srgbClr val="00B050"/>
    <a:srgbClr val="70AD47"/>
    <a:srgbClr val="DAE3F3"/>
    <a:srgbClr val="FFF2CC"/>
    <a:srgbClr val="A8BF99"/>
    <a:srgbClr val="92C172"/>
    <a:srgbClr val="D2E7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95291F-EA36-40B5-92AB-C3139B1340EC}" v="8" dt="2024-03-27T06:24:43.04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07" autoAdjust="0"/>
    <p:restoredTop sz="94588" autoAdjust="0"/>
  </p:normalViewPr>
  <p:slideViewPr>
    <p:cSldViewPr snapToGrid="0">
      <p:cViewPr varScale="1">
        <p:scale>
          <a:sx n="107" d="100"/>
          <a:sy n="107" d="100"/>
        </p:scale>
        <p:origin x="156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森 敏正(OOMORI Toshimasa)" userId="6698517b-ff40-4a39-9a46-c88fd54ac493" providerId="ADAL" clId="{3095291F-EA36-40B5-92AB-C3139B1340EC}"/>
    <pc:docChg chg="addSld delSld modSld">
      <pc:chgData name="大森 敏正(OOMORI Toshimasa)" userId="6698517b-ff40-4a39-9a46-c88fd54ac493" providerId="ADAL" clId="{3095291F-EA36-40B5-92AB-C3139B1340EC}" dt="2024-03-29T05:24:39.147" v="16" actId="47"/>
      <pc:docMkLst>
        <pc:docMk/>
      </pc:docMkLst>
      <pc:sldChg chg="del">
        <pc:chgData name="大森 敏正(OOMORI Toshimasa)" userId="6698517b-ff40-4a39-9a46-c88fd54ac493" providerId="ADAL" clId="{3095291F-EA36-40B5-92AB-C3139B1340EC}" dt="2024-03-27T06:09:16.596" v="0" actId="47"/>
        <pc:sldMkLst>
          <pc:docMk/>
          <pc:sldMk cId="1963251750" sldId="2147378905"/>
        </pc:sldMkLst>
      </pc:sldChg>
      <pc:sldChg chg="del">
        <pc:chgData name="大森 敏正(OOMORI Toshimasa)" userId="6698517b-ff40-4a39-9a46-c88fd54ac493" providerId="ADAL" clId="{3095291F-EA36-40B5-92AB-C3139B1340EC}" dt="2024-03-27T06:09:35.324" v="3" actId="47"/>
        <pc:sldMkLst>
          <pc:docMk/>
          <pc:sldMk cId="2426552090" sldId="2147378907"/>
        </pc:sldMkLst>
      </pc:sldChg>
      <pc:sldChg chg="del">
        <pc:chgData name="大森 敏正(OOMORI Toshimasa)" userId="6698517b-ff40-4a39-9a46-c88fd54ac493" providerId="ADAL" clId="{3095291F-EA36-40B5-92AB-C3139B1340EC}" dt="2024-03-29T05:24:39.147" v="16" actId="47"/>
        <pc:sldMkLst>
          <pc:docMk/>
          <pc:sldMk cId="874566645" sldId="2147378908"/>
        </pc:sldMkLst>
      </pc:sldChg>
      <pc:sldChg chg="del">
        <pc:chgData name="大森 敏正(OOMORI Toshimasa)" userId="6698517b-ff40-4a39-9a46-c88fd54ac493" providerId="ADAL" clId="{3095291F-EA36-40B5-92AB-C3139B1340EC}" dt="2024-03-27T06:09:44.662" v="5" actId="47"/>
        <pc:sldMkLst>
          <pc:docMk/>
          <pc:sldMk cId="26216967" sldId="2147378909"/>
        </pc:sldMkLst>
      </pc:sldChg>
      <pc:sldChg chg="del">
        <pc:chgData name="大森 敏正(OOMORI Toshimasa)" userId="6698517b-ff40-4a39-9a46-c88fd54ac493" providerId="ADAL" clId="{3095291F-EA36-40B5-92AB-C3139B1340EC}" dt="2024-03-29T05:24:39.147" v="16" actId="47"/>
        <pc:sldMkLst>
          <pc:docMk/>
          <pc:sldMk cId="3459823588" sldId="2147378910"/>
        </pc:sldMkLst>
      </pc:sldChg>
      <pc:sldChg chg="del">
        <pc:chgData name="大森 敏正(OOMORI Toshimasa)" userId="6698517b-ff40-4a39-9a46-c88fd54ac493" providerId="ADAL" clId="{3095291F-EA36-40B5-92AB-C3139B1340EC}" dt="2024-03-27T06:09:49.112" v="7" actId="47"/>
        <pc:sldMkLst>
          <pc:docMk/>
          <pc:sldMk cId="2133969644" sldId="2147378911"/>
        </pc:sldMkLst>
      </pc:sldChg>
      <pc:sldChg chg="add del">
        <pc:chgData name="大森 敏正(OOMORI Toshimasa)" userId="6698517b-ff40-4a39-9a46-c88fd54ac493" providerId="ADAL" clId="{3095291F-EA36-40B5-92AB-C3139B1340EC}" dt="2024-03-29T05:24:39.147" v="16" actId="47"/>
        <pc:sldMkLst>
          <pc:docMk/>
          <pc:sldMk cId="695373350" sldId="2147378912"/>
        </pc:sldMkLst>
      </pc:sldChg>
      <pc:sldChg chg="add del">
        <pc:chgData name="大森 敏正(OOMORI Toshimasa)" userId="6698517b-ff40-4a39-9a46-c88fd54ac493" providerId="ADAL" clId="{3095291F-EA36-40B5-92AB-C3139B1340EC}" dt="2024-03-27T06:24:20.467" v="9" actId="47"/>
        <pc:sldMkLst>
          <pc:docMk/>
          <pc:sldMk cId="3585697935" sldId="2147378912"/>
        </pc:sldMkLst>
      </pc:sldChg>
      <pc:sldChg chg="add del">
        <pc:chgData name="大森 敏正(OOMORI Toshimasa)" userId="6698517b-ff40-4a39-9a46-c88fd54ac493" providerId="ADAL" clId="{3095291F-EA36-40B5-92AB-C3139B1340EC}" dt="2024-03-27T06:24:24.820" v="11" actId="47"/>
        <pc:sldMkLst>
          <pc:docMk/>
          <pc:sldMk cId="44322855" sldId="2147378913"/>
        </pc:sldMkLst>
      </pc:sldChg>
      <pc:sldChg chg="add del">
        <pc:chgData name="大森 敏正(OOMORI Toshimasa)" userId="6698517b-ff40-4a39-9a46-c88fd54ac493" providerId="ADAL" clId="{3095291F-EA36-40B5-92AB-C3139B1340EC}" dt="2024-03-27T06:24:34.160" v="13" actId="47"/>
        <pc:sldMkLst>
          <pc:docMk/>
          <pc:sldMk cId="819463267" sldId="2147378914"/>
        </pc:sldMkLst>
      </pc:sldChg>
      <pc:sldChg chg="add del">
        <pc:chgData name="大森 敏正(OOMORI Toshimasa)" userId="6698517b-ff40-4a39-9a46-c88fd54ac493" providerId="ADAL" clId="{3095291F-EA36-40B5-92AB-C3139B1340EC}" dt="2024-03-27T06:24:51.110" v="15" actId="47"/>
        <pc:sldMkLst>
          <pc:docMk/>
          <pc:sldMk cId="4032963847" sldId="2147378915"/>
        </pc:sldMkLst>
      </pc:sldChg>
      <pc:sldChg chg="add">
        <pc:chgData name="大森 敏正(OOMORI Toshimasa)" userId="6698517b-ff40-4a39-9a46-c88fd54ac493" providerId="ADAL" clId="{3095291F-EA36-40B5-92AB-C3139B1340EC}" dt="2024-03-27T06:24:18.537" v="8"/>
        <pc:sldMkLst>
          <pc:docMk/>
          <pc:sldMk cId="1078471104" sldId="2147378920"/>
        </pc:sldMkLst>
      </pc:sldChg>
      <pc:sldChg chg="add">
        <pc:chgData name="大森 敏正(OOMORI Toshimasa)" userId="6698517b-ff40-4a39-9a46-c88fd54ac493" providerId="ADAL" clId="{3095291F-EA36-40B5-92AB-C3139B1340EC}" dt="2024-03-27T06:24:23.023" v="10"/>
        <pc:sldMkLst>
          <pc:docMk/>
          <pc:sldMk cId="2597396599" sldId="2147378921"/>
        </pc:sldMkLst>
      </pc:sldChg>
      <pc:sldChg chg="add del">
        <pc:chgData name="大森 敏正(OOMORI Toshimasa)" userId="6698517b-ff40-4a39-9a46-c88fd54ac493" providerId="ADAL" clId="{3095291F-EA36-40B5-92AB-C3139B1340EC}" dt="2024-03-29T05:24:39.147" v="16" actId="47"/>
        <pc:sldMkLst>
          <pc:docMk/>
          <pc:sldMk cId="819463267" sldId="2147378922"/>
        </pc:sldMkLst>
      </pc:sldChg>
    </pc:docChg>
  </pc:docChgLst>
  <pc:docChgLst>
    <pc:chgData name="大森 敏正(OOMORI Toshimasa)" userId="6698517b-ff40-4a39-9a46-c88fd54ac493" providerId="ADAL" clId="{1A52D96A-E471-4CAA-9F21-EA08E41A48DB}"/>
    <pc:docChg chg="addSld delSld modSld">
      <pc:chgData name="大森 敏正(OOMORI Toshimasa)" userId="6698517b-ff40-4a39-9a46-c88fd54ac493" providerId="ADAL" clId="{1A52D96A-E471-4CAA-9F21-EA08E41A48DB}" dt="2024-02-15T00:28:25.192" v="3"/>
      <pc:docMkLst>
        <pc:docMk/>
      </pc:docMkLst>
      <pc:sldChg chg="add del">
        <pc:chgData name="大森 敏正(OOMORI Toshimasa)" userId="6698517b-ff40-4a39-9a46-c88fd54ac493" providerId="ADAL" clId="{1A52D96A-E471-4CAA-9F21-EA08E41A48DB}" dt="2024-02-15T00:28:24.435" v="2"/>
        <pc:sldMkLst>
          <pc:docMk/>
          <pc:sldMk cId="121319480" sldId="2147378895"/>
        </pc:sldMkLst>
      </pc:sldChg>
      <pc:sldChg chg="del">
        <pc:chgData name="大森 敏正(OOMORI Toshimasa)" userId="6698517b-ff40-4a39-9a46-c88fd54ac493" providerId="ADAL" clId="{1A52D96A-E471-4CAA-9F21-EA08E41A48DB}" dt="2024-02-15T00:28:07.454" v="1" actId="47"/>
        <pc:sldMkLst>
          <pc:docMk/>
          <pc:sldMk cId="35385695" sldId="2147378896"/>
        </pc:sldMkLst>
      </pc:sldChg>
      <pc:sldChg chg="add">
        <pc:chgData name="大森 敏正(OOMORI Toshimasa)" userId="6698517b-ff40-4a39-9a46-c88fd54ac493" providerId="ADAL" clId="{1A52D96A-E471-4CAA-9F21-EA08E41A48DB}" dt="2024-02-15T00:28:25.192" v="3"/>
        <pc:sldMkLst>
          <pc:docMk/>
          <pc:sldMk cId="3572546441" sldId="2147378896"/>
        </pc:sldMkLst>
      </pc:sldChg>
    </pc:docChg>
  </pc:docChgLst>
  <pc:docChgLst>
    <pc:chgData name="大森 敏正(OOMORI Toshimasa)" userId="6698517b-ff40-4a39-9a46-c88fd54ac493" providerId="ADAL" clId="{737AB2E8-BFA3-4CD9-BB6C-62B633BF0B89}"/>
    <pc:docChg chg="custSel addSld delSld modSld">
      <pc:chgData name="大森 敏正(OOMORI Toshimasa)" userId="6698517b-ff40-4a39-9a46-c88fd54ac493" providerId="ADAL" clId="{737AB2E8-BFA3-4CD9-BB6C-62B633BF0B89}" dt="2024-02-27T12:49:15.837" v="13" actId="47"/>
      <pc:docMkLst>
        <pc:docMk/>
      </pc:docMkLst>
      <pc:sldChg chg="delSp del mod">
        <pc:chgData name="大森 敏正(OOMORI Toshimasa)" userId="6698517b-ff40-4a39-9a46-c88fd54ac493" providerId="ADAL" clId="{737AB2E8-BFA3-4CD9-BB6C-62B633BF0B89}" dt="2024-02-27T12:49:15.837" v="13" actId="47"/>
        <pc:sldMkLst>
          <pc:docMk/>
          <pc:sldMk cId="4281388257" sldId="2147378893"/>
        </pc:sldMkLst>
        <pc:spChg chg="del">
          <ac:chgData name="大森 敏正(OOMORI Toshimasa)" userId="6698517b-ff40-4a39-9a46-c88fd54ac493" providerId="ADAL" clId="{737AB2E8-BFA3-4CD9-BB6C-62B633BF0B89}" dt="2024-02-27T12:48:45.255" v="8" actId="478"/>
          <ac:spMkLst>
            <pc:docMk/>
            <pc:sldMk cId="4281388257" sldId="2147378893"/>
            <ac:spMk id="15" creationId="{C35C8B44-008B-A66A-57BD-4389532470CE}"/>
          </ac:spMkLst>
        </pc:spChg>
      </pc:sldChg>
      <pc:sldChg chg="delSp modSp del mod">
        <pc:chgData name="大森 敏正(OOMORI Toshimasa)" userId="6698517b-ff40-4a39-9a46-c88fd54ac493" providerId="ADAL" clId="{737AB2E8-BFA3-4CD9-BB6C-62B633BF0B89}" dt="2024-02-27T12:49:15.837" v="13" actId="47"/>
        <pc:sldMkLst>
          <pc:docMk/>
          <pc:sldMk cId="2491131793" sldId="2147378894"/>
        </pc:sldMkLst>
        <pc:spChg chg="del">
          <ac:chgData name="大森 敏正(OOMORI Toshimasa)" userId="6698517b-ff40-4a39-9a46-c88fd54ac493" providerId="ADAL" clId="{737AB2E8-BFA3-4CD9-BB6C-62B633BF0B89}" dt="2024-02-27T12:48:48.995" v="9" actId="478"/>
          <ac:spMkLst>
            <pc:docMk/>
            <pc:sldMk cId="2491131793" sldId="2147378894"/>
            <ac:spMk id="6" creationId="{B2F3FF40-E030-99FB-2D03-A3E3BAD39D9B}"/>
          </ac:spMkLst>
        </pc:spChg>
        <pc:graphicFrameChg chg="modGraphic">
          <ac:chgData name="大森 敏正(OOMORI Toshimasa)" userId="6698517b-ff40-4a39-9a46-c88fd54ac493" providerId="ADAL" clId="{737AB2E8-BFA3-4CD9-BB6C-62B633BF0B89}" dt="2024-02-27T12:41:22.047" v="4" actId="2164"/>
          <ac:graphicFrameMkLst>
            <pc:docMk/>
            <pc:sldMk cId="2491131793" sldId="2147378894"/>
            <ac:graphicFrameMk id="2" creationId="{AAE7C397-1585-5B09-F65C-7C23D445815E}"/>
          </ac:graphicFrameMkLst>
        </pc:graphicFrameChg>
        <pc:graphicFrameChg chg="modGraphic">
          <ac:chgData name="大森 敏正(OOMORI Toshimasa)" userId="6698517b-ff40-4a39-9a46-c88fd54ac493" providerId="ADAL" clId="{737AB2E8-BFA3-4CD9-BB6C-62B633BF0B89}" dt="2024-02-27T12:41:26.371" v="6" actId="2164"/>
          <ac:graphicFrameMkLst>
            <pc:docMk/>
            <pc:sldMk cId="2491131793" sldId="2147378894"/>
            <ac:graphicFrameMk id="25" creationId="{7D21EDC4-3EBE-64A8-B61E-492EC2A5AB56}"/>
          </ac:graphicFrameMkLst>
        </pc:graphicFrameChg>
        <pc:graphicFrameChg chg="modGraphic">
          <ac:chgData name="大森 敏正(OOMORI Toshimasa)" userId="6698517b-ff40-4a39-9a46-c88fd54ac493" providerId="ADAL" clId="{737AB2E8-BFA3-4CD9-BB6C-62B633BF0B89}" dt="2024-02-27T12:41:24.436" v="5" actId="2164"/>
          <ac:graphicFrameMkLst>
            <pc:docMk/>
            <pc:sldMk cId="2491131793" sldId="2147378894"/>
            <ac:graphicFrameMk id="26" creationId="{558AE7AF-FE02-8D92-BB70-53B4EF62207F}"/>
          </ac:graphicFrameMkLst>
        </pc:graphicFrameChg>
        <pc:graphicFrameChg chg="modGraphic">
          <ac:chgData name="大森 敏正(OOMORI Toshimasa)" userId="6698517b-ff40-4a39-9a46-c88fd54ac493" providerId="ADAL" clId="{737AB2E8-BFA3-4CD9-BB6C-62B633BF0B89}" dt="2024-02-27T12:41:20.412" v="3" actId="2164"/>
          <ac:graphicFrameMkLst>
            <pc:docMk/>
            <pc:sldMk cId="2491131793" sldId="2147378894"/>
            <ac:graphicFrameMk id="29" creationId="{5FBDA531-8292-A0ED-6048-65078120B5A2}"/>
          </ac:graphicFrameMkLst>
        </pc:graphicFrameChg>
        <pc:graphicFrameChg chg="modGraphic">
          <ac:chgData name="大森 敏正(OOMORI Toshimasa)" userId="6698517b-ff40-4a39-9a46-c88fd54ac493" providerId="ADAL" clId="{737AB2E8-BFA3-4CD9-BB6C-62B633BF0B89}" dt="2024-02-27T12:41:18.724" v="2" actId="2164"/>
          <ac:graphicFrameMkLst>
            <pc:docMk/>
            <pc:sldMk cId="2491131793" sldId="2147378894"/>
            <ac:graphicFrameMk id="30" creationId="{A5E6A04A-5EAB-522D-76E3-AD59DE778C51}"/>
          </ac:graphicFrameMkLst>
        </pc:graphicFrameChg>
        <pc:graphicFrameChg chg="modGraphic">
          <ac:chgData name="大森 敏正(OOMORI Toshimasa)" userId="6698517b-ff40-4a39-9a46-c88fd54ac493" providerId="ADAL" clId="{737AB2E8-BFA3-4CD9-BB6C-62B633BF0B89}" dt="2024-02-27T12:41:16.232" v="1" actId="2164"/>
          <ac:graphicFrameMkLst>
            <pc:docMk/>
            <pc:sldMk cId="2491131793" sldId="2147378894"/>
            <ac:graphicFrameMk id="31" creationId="{050CFC20-908E-14E9-8EFE-2482F56C49F6}"/>
          </ac:graphicFrameMkLst>
        </pc:graphicFrameChg>
      </pc:sldChg>
      <pc:sldChg chg="del">
        <pc:chgData name="大森 敏正(OOMORI Toshimasa)" userId="6698517b-ff40-4a39-9a46-c88fd54ac493" providerId="ADAL" clId="{737AB2E8-BFA3-4CD9-BB6C-62B633BF0B89}" dt="2024-02-27T12:49:15.837" v="13" actId="47"/>
        <pc:sldMkLst>
          <pc:docMk/>
          <pc:sldMk cId="121319480" sldId="2147378895"/>
        </pc:sldMkLst>
      </pc:sldChg>
      <pc:sldChg chg="del">
        <pc:chgData name="大森 敏正(OOMORI Toshimasa)" userId="6698517b-ff40-4a39-9a46-c88fd54ac493" providerId="ADAL" clId="{737AB2E8-BFA3-4CD9-BB6C-62B633BF0B89}" dt="2024-02-27T12:49:15.837" v="13" actId="47"/>
        <pc:sldMkLst>
          <pc:docMk/>
          <pc:sldMk cId="3572546441" sldId="2147378896"/>
        </pc:sldMkLst>
      </pc:sldChg>
      <pc:sldChg chg="delSp del mod">
        <pc:chgData name="大森 敏正(OOMORI Toshimasa)" userId="6698517b-ff40-4a39-9a46-c88fd54ac493" providerId="ADAL" clId="{737AB2E8-BFA3-4CD9-BB6C-62B633BF0B89}" dt="2024-02-27T12:49:15.837" v="13" actId="47"/>
        <pc:sldMkLst>
          <pc:docMk/>
          <pc:sldMk cId="380974725" sldId="2147378897"/>
        </pc:sldMkLst>
        <pc:spChg chg="del">
          <ac:chgData name="大森 敏正(OOMORI Toshimasa)" userId="6698517b-ff40-4a39-9a46-c88fd54ac493" providerId="ADAL" clId="{737AB2E8-BFA3-4CD9-BB6C-62B633BF0B89}" dt="2024-02-27T12:48:52.762" v="10" actId="478"/>
          <ac:spMkLst>
            <pc:docMk/>
            <pc:sldMk cId="380974725" sldId="2147378897"/>
            <ac:spMk id="15" creationId="{C35C8B44-008B-A66A-57BD-4389532470CE}"/>
          </ac:spMkLst>
        </pc:spChg>
      </pc:sldChg>
      <pc:sldChg chg="delSp del mod">
        <pc:chgData name="大森 敏正(OOMORI Toshimasa)" userId="6698517b-ff40-4a39-9a46-c88fd54ac493" providerId="ADAL" clId="{737AB2E8-BFA3-4CD9-BB6C-62B633BF0B89}" dt="2024-02-27T12:49:15.837" v="13" actId="47"/>
        <pc:sldMkLst>
          <pc:docMk/>
          <pc:sldMk cId="1974077960" sldId="2147378899"/>
        </pc:sldMkLst>
        <pc:spChg chg="del">
          <ac:chgData name="大森 敏正(OOMORI Toshimasa)" userId="6698517b-ff40-4a39-9a46-c88fd54ac493" providerId="ADAL" clId="{737AB2E8-BFA3-4CD9-BB6C-62B633BF0B89}" dt="2024-02-27T12:48:57.076" v="11" actId="478"/>
          <ac:spMkLst>
            <pc:docMk/>
            <pc:sldMk cId="1974077960" sldId="2147378899"/>
            <ac:spMk id="8" creationId="{595F4D17-7C8F-2BA3-484A-6054212FA270}"/>
          </ac:spMkLst>
        </pc:spChg>
      </pc:sldChg>
      <pc:sldChg chg="del">
        <pc:chgData name="大森 敏正(OOMORI Toshimasa)" userId="6698517b-ff40-4a39-9a46-c88fd54ac493" providerId="ADAL" clId="{737AB2E8-BFA3-4CD9-BB6C-62B633BF0B89}" dt="2024-02-27T12:49:15.837" v="13" actId="47"/>
        <pc:sldMkLst>
          <pc:docMk/>
          <pc:sldMk cId="2083344374" sldId="2147378902"/>
        </pc:sldMkLst>
      </pc:sldChg>
      <pc:sldChg chg="del">
        <pc:chgData name="大森 敏正(OOMORI Toshimasa)" userId="6698517b-ff40-4a39-9a46-c88fd54ac493" providerId="ADAL" clId="{737AB2E8-BFA3-4CD9-BB6C-62B633BF0B89}" dt="2024-02-27T12:49:15.837" v="13" actId="47"/>
        <pc:sldMkLst>
          <pc:docMk/>
          <pc:sldMk cId="1950900563" sldId="2147378903"/>
        </pc:sldMkLst>
      </pc:sldChg>
      <pc:sldChg chg="del">
        <pc:chgData name="大森 敏正(OOMORI Toshimasa)" userId="6698517b-ff40-4a39-9a46-c88fd54ac493" providerId="ADAL" clId="{737AB2E8-BFA3-4CD9-BB6C-62B633BF0B89}" dt="2024-02-27T12:48:41.073" v="7" actId="47"/>
        <pc:sldMkLst>
          <pc:docMk/>
          <pc:sldMk cId="416963940" sldId="2147378904"/>
        </pc:sldMkLst>
      </pc:sldChg>
      <pc:sldChg chg="add">
        <pc:chgData name="大森 敏正(OOMORI Toshimasa)" userId="6698517b-ff40-4a39-9a46-c88fd54ac493" providerId="ADAL" clId="{737AB2E8-BFA3-4CD9-BB6C-62B633BF0B89}" dt="2024-02-27T12:49:11.760" v="12"/>
        <pc:sldMkLst>
          <pc:docMk/>
          <pc:sldMk cId="3575126323" sldId="2147378904"/>
        </pc:sldMkLst>
      </pc:sldChg>
      <pc:sldChg chg="del">
        <pc:chgData name="大森 敏正(OOMORI Toshimasa)" userId="6698517b-ff40-4a39-9a46-c88fd54ac493" providerId="ADAL" clId="{737AB2E8-BFA3-4CD9-BB6C-62B633BF0B89}" dt="2024-02-27T12:48:41.073" v="7" actId="47"/>
        <pc:sldMkLst>
          <pc:docMk/>
          <pc:sldMk cId="943160282" sldId="2147378905"/>
        </pc:sldMkLst>
      </pc:sldChg>
      <pc:sldChg chg="add">
        <pc:chgData name="大森 敏正(OOMORI Toshimasa)" userId="6698517b-ff40-4a39-9a46-c88fd54ac493" providerId="ADAL" clId="{737AB2E8-BFA3-4CD9-BB6C-62B633BF0B89}" dt="2024-02-27T12:49:11.760" v="12"/>
        <pc:sldMkLst>
          <pc:docMk/>
          <pc:sldMk cId="1963251750" sldId="2147378905"/>
        </pc:sldMkLst>
      </pc:sldChg>
      <pc:sldChg chg="add">
        <pc:chgData name="大森 敏正(OOMORI Toshimasa)" userId="6698517b-ff40-4a39-9a46-c88fd54ac493" providerId="ADAL" clId="{737AB2E8-BFA3-4CD9-BB6C-62B633BF0B89}" dt="2024-02-27T12:49:11.760" v="12"/>
        <pc:sldMkLst>
          <pc:docMk/>
          <pc:sldMk cId="2659184066" sldId="2147378906"/>
        </pc:sldMkLst>
      </pc:sldChg>
      <pc:sldChg chg="del">
        <pc:chgData name="大森 敏正(OOMORI Toshimasa)" userId="6698517b-ff40-4a39-9a46-c88fd54ac493" providerId="ADAL" clId="{737AB2E8-BFA3-4CD9-BB6C-62B633BF0B89}" dt="2024-02-27T12:48:41.073" v="7" actId="47"/>
        <pc:sldMkLst>
          <pc:docMk/>
          <pc:sldMk cId="2895114155" sldId="2147378906"/>
        </pc:sldMkLst>
      </pc:sldChg>
      <pc:sldChg chg="del">
        <pc:chgData name="大森 敏正(OOMORI Toshimasa)" userId="6698517b-ff40-4a39-9a46-c88fd54ac493" providerId="ADAL" clId="{737AB2E8-BFA3-4CD9-BB6C-62B633BF0B89}" dt="2024-02-27T12:48:41.073" v="7" actId="47"/>
        <pc:sldMkLst>
          <pc:docMk/>
          <pc:sldMk cId="689010449" sldId="2147378907"/>
        </pc:sldMkLst>
      </pc:sldChg>
      <pc:sldChg chg="add">
        <pc:chgData name="大森 敏正(OOMORI Toshimasa)" userId="6698517b-ff40-4a39-9a46-c88fd54ac493" providerId="ADAL" clId="{737AB2E8-BFA3-4CD9-BB6C-62B633BF0B89}" dt="2024-02-27T12:49:11.760" v="12"/>
        <pc:sldMkLst>
          <pc:docMk/>
          <pc:sldMk cId="2426552090" sldId="2147378907"/>
        </pc:sldMkLst>
      </pc:sldChg>
      <pc:sldChg chg="add">
        <pc:chgData name="大森 敏正(OOMORI Toshimasa)" userId="6698517b-ff40-4a39-9a46-c88fd54ac493" providerId="ADAL" clId="{737AB2E8-BFA3-4CD9-BB6C-62B633BF0B89}" dt="2024-02-27T12:49:11.760" v="12"/>
        <pc:sldMkLst>
          <pc:docMk/>
          <pc:sldMk cId="874566645" sldId="2147378908"/>
        </pc:sldMkLst>
      </pc:sldChg>
      <pc:sldChg chg="add">
        <pc:chgData name="大森 敏正(OOMORI Toshimasa)" userId="6698517b-ff40-4a39-9a46-c88fd54ac493" providerId="ADAL" clId="{737AB2E8-BFA3-4CD9-BB6C-62B633BF0B89}" dt="2024-02-27T12:49:11.760" v="12"/>
        <pc:sldMkLst>
          <pc:docMk/>
          <pc:sldMk cId="26216967" sldId="2147378909"/>
        </pc:sldMkLst>
      </pc:sldChg>
      <pc:sldChg chg="add">
        <pc:chgData name="大森 敏正(OOMORI Toshimasa)" userId="6698517b-ff40-4a39-9a46-c88fd54ac493" providerId="ADAL" clId="{737AB2E8-BFA3-4CD9-BB6C-62B633BF0B89}" dt="2024-02-27T12:49:11.760" v="12"/>
        <pc:sldMkLst>
          <pc:docMk/>
          <pc:sldMk cId="3459823588" sldId="2147378910"/>
        </pc:sldMkLst>
      </pc:sldChg>
      <pc:sldChg chg="add">
        <pc:chgData name="大森 敏正(OOMORI Toshimasa)" userId="6698517b-ff40-4a39-9a46-c88fd54ac493" providerId="ADAL" clId="{737AB2E8-BFA3-4CD9-BB6C-62B633BF0B89}" dt="2024-02-27T12:49:11.760" v="12"/>
        <pc:sldMkLst>
          <pc:docMk/>
          <pc:sldMk cId="2133969644" sldId="2147378911"/>
        </pc:sldMkLst>
      </pc:sldChg>
    </pc:docChg>
  </pc:docChgLst>
  <pc:docChgLst>
    <pc:chgData name="大森 敏正(OOMORI Toshimasa)" userId="6698517b-ff40-4a39-9a46-c88fd54ac493" providerId="ADAL" clId="{3F155B8A-7811-49FF-BD21-A5FC931E7BF3}"/>
    <pc:docChg chg="delSld modSld">
      <pc:chgData name="大森 敏正(OOMORI Toshimasa)" userId="6698517b-ff40-4a39-9a46-c88fd54ac493" providerId="ADAL" clId="{3F155B8A-7811-49FF-BD21-A5FC931E7BF3}" dt="2024-01-22T12:02:40.963" v="6" actId="47"/>
      <pc:docMkLst>
        <pc:docMk/>
      </pc:docMkLst>
      <pc:sldChg chg="del">
        <pc:chgData name="大森 敏正(OOMORI Toshimasa)" userId="6698517b-ff40-4a39-9a46-c88fd54ac493" providerId="ADAL" clId="{3F155B8A-7811-49FF-BD21-A5FC931E7BF3}" dt="2024-01-22T12:02:40.963" v="6" actId="47"/>
        <pc:sldMkLst>
          <pc:docMk/>
          <pc:sldMk cId="3079596639" sldId="845"/>
        </pc:sldMkLst>
      </pc:sldChg>
      <pc:sldChg chg="del">
        <pc:chgData name="大森 敏正(OOMORI Toshimasa)" userId="6698517b-ff40-4a39-9a46-c88fd54ac493" providerId="ADAL" clId="{3F155B8A-7811-49FF-BD21-A5FC931E7BF3}" dt="2024-01-22T12:02:40.963" v="6" actId="47"/>
        <pc:sldMkLst>
          <pc:docMk/>
          <pc:sldMk cId="580855939" sldId="2147378892"/>
        </pc:sldMkLst>
      </pc:sldChg>
      <pc:sldChg chg="modSp mod">
        <pc:chgData name="大森 敏正(OOMORI Toshimasa)" userId="6698517b-ff40-4a39-9a46-c88fd54ac493" providerId="ADAL" clId="{3F155B8A-7811-49FF-BD21-A5FC931E7BF3}" dt="2024-01-22T12:02:32.130" v="2" actId="20577"/>
        <pc:sldMkLst>
          <pc:docMk/>
          <pc:sldMk cId="4281388257" sldId="2147378893"/>
        </pc:sldMkLst>
        <pc:spChg chg="mod">
          <ac:chgData name="大森 敏正(OOMORI Toshimasa)" userId="6698517b-ff40-4a39-9a46-c88fd54ac493" providerId="ADAL" clId="{3F155B8A-7811-49FF-BD21-A5FC931E7BF3}" dt="2024-01-22T12:02:32.130" v="2" actId="20577"/>
          <ac:spMkLst>
            <pc:docMk/>
            <pc:sldMk cId="4281388257" sldId="2147378893"/>
            <ac:spMk id="4" creationId="{17A9E1CB-77F8-6B19-34A3-5810C7DEF60D}"/>
          </ac:spMkLst>
        </pc:spChg>
      </pc:sldChg>
      <pc:sldChg chg="modSp mod">
        <pc:chgData name="大森 敏正(OOMORI Toshimasa)" userId="6698517b-ff40-4a39-9a46-c88fd54ac493" providerId="ADAL" clId="{3F155B8A-7811-49FF-BD21-A5FC931E7BF3}" dt="2024-01-22T12:02:36.611" v="5" actId="20577"/>
        <pc:sldMkLst>
          <pc:docMk/>
          <pc:sldMk cId="2491131793" sldId="2147378894"/>
        </pc:sldMkLst>
        <pc:spChg chg="mod">
          <ac:chgData name="大森 敏正(OOMORI Toshimasa)" userId="6698517b-ff40-4a39-9a46-c88fd54ac493" providerId="ADAL" clId="{3F155B8A-7811-49FF-BD21-A5FC931E7BF3}" dt="2024-01-22T12:02:36.611" v="5" actId="20577"/>
          <ac:spMkLst>
            <pc:docMk/>
            <pc:sldMk cId="2491131793" sldId="2147378894"/>
            <ac:spMk id="9" creationId="{F993FE8F-39FE-645D-B1E7-1FA908171C16}"/>
          </ac:spMkLst>
        </pc:spChg>
      </pc:sldChg>
    </pc:docChg>
  </pc:docChgLst>
  <pc:docChgLst>
    <pc:chgData name="河原 伸明(KAWAHARA Nobuaki)" userId="f931058f-a54b-4603-8147-68f22df85b96" providerId="ADAL" clId="{AAAD08C3-D121-4E9C-91A2-B3060D3BD0EE}"/>
    <pc:docChg chg="undo custSel addSld modSld">
      <pc:chgData name="河原 伸明(KAWAHARA Nobuaki)" userId="f931058f-a54b-4603-8147-68f22df85b96" providerId="ADAL" clId="{AAAD08C3-D121-4E9C-91A2-B3060D3BD0EE}" dt="2024-02-27T06:09:18.384" v="71" actId="208"/>
      <pc:docMkLst>
        <pc:docMk/>
      </pc:docMkLst>
      <pc:sldChg chg="add">
        <pc:chgData name="河原 伸明(KAWAHARA Nobuaki)" userId="f931058f-a54b-4603-8147-68f22df85b96" providerId="ADAL" clId="{AAAD08C3-D121-4E9C-91A2-B3060D3BD0EE}" dt="2024-02-27T05:39:15.874" v="0"/>
        <pc:sldMkLst>
          <pc:docMk/>
          <pc:sldMk cId="380974725" sldId="2147378897"/>
        </pc:sldMkLst>
      </pc:sldChg>
      <pc:sldChg chg="add">
        <pc:chgData name="河原 伸明(KAWAHARA Nobuaki)" userId="f931058f-a54b-4603-8147-68f22df85b96" providerId="ADAL" clId="{AAAD08C3-D121-4E9C-91A2-B3060D3BD0EE}" dt="2024-02-27T05:39:15.874" v="0"/>
        <pc:sldMkLst>
          <pc:docMk/>
          <pc:sldMk cId="1974077960" sldId="2147378899"/>
        </pc:sldMkLst>
      </pc:sldChg>
      <pc:sldChg chg="add">
        <pc:chgData name="河原 伸明(KAWAHARA Nobuaki)" userId="f931058f-a54b-4603-8147-68f22df85b96" providerId="ADAL" clId="{AAAD08C3-D121-4E9C-91A2-B3060D3BD0EE}" dt="2024-02-27T05:39:15.874" v="0"/>
        <pc:sldMkLst>
          <pc:docMk/>
          <pc:sldMk cId="2083344374" sldId="2147378902"/>
        </pc:sldMkLst>
      </pc:sldChg>
      <pc:sldChg chg="add">
        <pc:chgData name="河原 伸明(KAWAHARA Nobuaki)" userId="f931058f-a54b-4603-8147-68f22df85b96" providerId="ADAL" clId="{AAAD08C3-D121-4E9C-91A2-B3060D3BD0EE}" dt="2024-02-27T05:39:15.874" v="0"/>
        <pc:sldMkLst>
          <pc:docMk/>
          <pc:sldMk cId="1950900563" sldId="2147378903"/>
        </pc:sldMkLst>
      </pc:sldChg>
      <pc:sldChg chg="addSp delSp modSp add mod">
        <pc:chgData name="河原 伸明(KAWAHARA Nobuaki)" userId="f931058f-a54b-4603-8147-68f22df85b96" providerId="ADAL" clId="{AAAD08C3-D121-4E9C-91A2-B3060D3BD0EE}" dt="2024-02-27T06:09:12.983" v="70" actId="478"/>
        <pc:sldMkLst>
          <pc:docMk/>
          <pc:sldMk cId="416963940" sldId="2147378904"/>
        </pc:sldMkLst>
        <pc:spChg chg="mod">
          <ac:chgData name="河原 伸明(KAWAHARA Nobuaki)" userId="f931058f-a54b-4603-8147-68f22df85b96" providerId="ADAL" clId="{AAAD08C3-D121-4E9C-91A2-B3060D3BD0EE}" dt="2024-02-27T05:40:11.806" v="15" actId="115"/>
          <ac:spMkLst>
            <pc:docMk/>
            <pc:sldMk cId="416963940" sldId="2147378904"/>
            <ac:spMk id="3" creationId="{0ECBA042-7483-A3D2-761A-1F6EAA22EB13}"/>
          </ac:spMkLst>
        </pc:spChg>
        <pc:spChg chg="mod">
          <ac:chgData name="河原 伸明(KAWAHARA Nobuaki)" userId="f931058f-a54b-4603-8147-68f22df85b96" providerId="ADAL" clId="{AAAD08C3-D121-4E9C-91A2-B3060D3BD0EE}" dt="2024-02-27T05:40:11.806" v="15" actId="115"/>
          <ac:spMkLst>
            <pc:docMk/>
            <pc:sldMk cId="416963940" sldId="2147378904"/>
            <ac:spMk id="4" creationId="{17A9E1CB-77F8-6B19-34A3-5810C7DEF60D}"/>
          </ac:spMkLst>
        </pc:spChg>
        <pc:spChg chg="mod">
          <ac:chgData name="河原 伸明(KAWAHARA Nobuaki)" userId="f931058f-a54b-4603-8147-68f22df85b96" providerId="ADAL" clId="{AAAD08C3-D121-4E9C-91A2-B3060D3BD0EE}" dt="2024-02-27T05:39:46.142" v="12" actId="20577"/>
          <ac:spMkLst>
            <pc:docMk/>
            <pc:sldMk cId="416963940" sldId="2147378904"/>
            <ac:spMk id="15" creationId="{C35C8B44-008B-A66A-57BD-4389532470CE}"/>
          </ac:spMkLst>
        </pc:spChg>
        <pc:graphicFrameChg chg="modGraphic">
          <ac:chgData name="河原 伸明(KAWAHARA Nobuaki)" userId="f931058f-a54b-4603-8147-68f22df85b96" providerId="ADAL" clId="{AAAD08C3-D121-4E9C-91A2-B3060D3BD0EE}" dt="2024-02-27T05:42:51.737" v="35" actId="12385"/>
          <ac:graphicFrameMkLst>
            <pc:docMk/>
            <pc:sldMk cId="416963940" sldId="2147378904"/>
            <ac:graphicFrameMk id="2" creationId="{48D11440-97AC-268D-92BD-F270091C8890}"/>
          </ac:graphicFrameMkLst>
        </pc:graphicFrameChg>
        <pc:graphicFrameChg chg="add del mod">
          <ac:chgData name="河原 伸明(KAWAHARA Nobuaki)" userId="f931058f-a54b-4603-8147-68f22df85b96" providerId="ADAL" clId="{AAAD08C3-D121-4E9C-91A2-B3060D3BD0EE}" dt="2024-02-27T05:41:46.522" v="22"/>
          <ac:graphicFrameMkLst>
            <pc:docMk/>
            <pc:sldMk cId="416963940" sldId="2147378904"/>
            <ac:graphicFrameMk id="5" creationId="{D6363DB1-099D-FA95-0E3A-D774B0F51A0C}"/>
          </ac:graphicFrameMkLst>
        </pc:graphicFrameChg>
        <pc:graphicFrameChg chg="mod modGraphic">
          <ac:chgData name="河原 伸明(KAWAHARA Nobuaki)" userId="f931058f-a54b-4603-8147-68f22df85b96" providerId="ADAL" clId="{AAAD08C3-D121-4E9C-91A2-B3060D3BD0EE}" dt="2024-02-27T05:42:02.634" v="25" actId="12385"/>
          <ac:graphicFrameMkLst>
            <pc:docMk/>
            <pc:sldMk cId="416963940" sldId="2147378904"/>
            <ac:graphicFrameMk id="7" creationId="{A998F7D5-90BD-3218-DB46-49C7D8A10F4D}"/>
          </ac:graphicFrameMkLst>
        </pc:graphicFrameChg>
        <pc:graphicFrameChg chg="modGraphic">
          <ac:chgData name="河原 伸明(KAWAHARA Nobuaki)" userId="f931058f-a54b-4603-8147-68f22df85b96" providerId="ADAL" clId="{AAAD08C3-D121-4E9C-91A2-B3060D3BD0EE}" dt="2024-02-27T05:42:18.044" v="27" actId="207"/>
          <ac:graphicFrameMkLst>
            <pc:docMk/>
            <pc:sldMk cId="416963940" sldId="2147378904"/>
            <ac:graphicFrameMk id="8" creationId="{28186357-C594-7256-AA75-3BCC82378DC1}"/>
          </ac:graphicFrameMkLst>
        </pc:graphicFrameChg>
        <pc:graphicFrameChg chg="modGraphic">
          <ac:chgData name="河原 伸明(KAWAHARA Nobuaki)" userId="f931058f-a54b-4603-8147-68f22df85b96" providerId="ADAL" clId="{AAAD08C3-D121-4E9C-91A2-B3060D3BD0EE}" dt="2024-02-27T05:42:40.491" v="31" actId="207"/>
          <ac:graphicFrameMkLst>
            <pc:docMk/>
            <pc:sldMk cId="416963940" sldId="2147378904"/>
            <ac:graphicFrameMk id="9" creationId="{2727FBEC-1822-487A-53E3-7C1CA897C7BF}"/>
          </ac:graphicFrameMkLst>
        </pc:graphicFrameChg>
        <pc:graphicFrameChg chg="modGraphic">
          <ac:chgData name="河原 伸明(KAWAHARA Nobuaki)" userId="f931058f-a54b-4603-8147-68f22df85b96" providerId="ADAL" clId="{AAAD08C3-D121-4E9C-91A2-B3060D3BD0EE}" dt="2024-02-27T05:43:02.244" v="37" actId="207"/>
          <ac:graphicFrameMkLst>
            <pc:docMk/>
            <pc:sldMk cId="416963940" sldId="2147378904"/>
            <ac:graphicFrameMk id="12" creationId="{776937D9-6D23-AD95-431A-6D61921C4AA7}"/>
          </ac:graphicFrameMkLst>
        </pc:graphicFrameChg>
        <pc:graphicFrameChg chg="modGraphic">
          <ac:chgData name="河原 伸明(KAWAHARA Nobuaki)" userId="f931058f-a54b-4603-8147-68f22df85b96" providerId="ADAL" clId="{AAAD08C3-D121-4E9C-91A2-B3060D3BD0EE}" dt="2024-02-27T05:43:14.917" v="39" actId="207"/>
          <ac:graphicFrameMkLst>
            <pc:docMk/>
            <pc:sldMk cId="416963940" sldId="2147378904"/>
            <ac:graphicFrameMk id="13" creationId="{052E650D-22EC-BFA3-F5F0-313AF2B4B137}"/>
          </ac:graphicFrameMkLst>
        </pc:graphicFrameChg>
        <pc:graphicFrameChg chg="modGraphic">
          <ac:chgData name="河原 伸明(KAWAHARA Nobuaki)" userId="f931058f-a54b-4603-8147-68f22df85b96" providerId="ADAL" clId="{AAAD08C3-D121-4E9C-91A2-B3060D3BD0EE}" dt="2024-02-27T05:43:23.089" v="41" actId="12385"/>
          <ac:graphicFrameMkLst>
            <pc:docMk/>
            <pc:sldMk cId="416963940" sldId="2147378904"/>
            <ac:graphicFrameMk id="14" creationId="{293446D4-71E4-FB19-4247-A3ADE7B06ADD}"/>
          </ac:graphicFrameMkLst>
        </pc:graphicFrameChg>
        <pc:cxnChg chg="add del mod">
          <ac:chgData name="河原 伸明(KAWAHARA Nobuaki)" userId="f931058f-a54b-4603-8147-68f22df85b96" providerId="ADAL" clId="{AAAD08C3-D121-4E9C-91A2-B3060D3BD0EE}" dt="2024-02-27T06:09:12.983" v="70" actId="478"/>
          <ac:cxnSpMkLst>
            <pc:docMk/>
            <pc:sldMk cId="416963940" sldId="2147378904"/>
            <ac:cxnSpMk id="5" creationId="{FC2E2A16-4776-E45A-9938-EEBDDC94565E}"/>
          </ac:cxnSpMkLst>
        </pc:cxnChg>
        <pc:cxnChg chg="mod">
          <ac:chgData name="河原 伸明(KAWAHARA Nobuaki)" userId="f931058f-a54b-4603-8147-68f22df85b96" providerId="ADAL" clId="{AAAD08C3-D121-4E9C-91A2-B3060D3BD0EE}" dt="2024-02-27T06:09:10.923" v="69" actId="208"/>
          <ac:cxnSpMkLst>
            <pc:docMk/>
            <pc:sldMk cId="416963940" sldId="2147378904"/>
            <ac:cxnSpMk id="10" creationId="{ABD0584A-16F7-498D-95FF-601C4A8CE0CB}"/>
          </ac:cxnSpMkLst>
        </pc:cxnChg>
      </pc:sldChg>
      <pc:sldChg chg="modSp add mod">
        <pc:chgData name="河原 伸明(KAWAHARA Nobuaki)" userId="f931058f-a54b-4603-8147-68f22df85b96" providerId="ADAL" clId="{AAAD08C3-D121-4E9C-91A2-B3060D3BD0EE}" dt="2024-02-27T05:43:47.568" v="46" actId="208"/>
        <pc:sldMkLst>
          <pc:docMk/>
          <pc:sldMk cId="943160282" sldId="2147378905"/>
        </pc:sldMkLst>
        <pc:spChg chg="mod">
          <ac:chgData name="河原 伸明(KAWAHARA Nobuaki)" userId="f931058f-a54b-4603-8147-68f22df85b96" providerId="ADAL" clId="{AAAD08C3-D121-4E9C-91A2-B3060D3BD0EE}" dt="2024-02-27T05:43:39.751" v="42" actId="207"/>
          <ac:spMkLst>
            <pc:docMk/>
            <pc:sldMk cId="943160282" sldId="2147378905"/>
            <ac:spMk id="4" creationId="{1DB791A2-406E-FC62-9CE7-798AE77D1A0D}"/>
          </ac:spMkLst>
        </pc:spChg>
        <pc:spChg chg="mod">
          <ac:chgData name="河原 伸明(KAWAHARA Nobuaki)" userId="f931058f-a54b-4603-8147-68f22df85b96" providerId="ADAL" clId="{AAAD08C3-D121-4E9C-91A2-B3060D3BD0EE}" dt="2024-02-27T05:43:47.568" v="46" actId="208"/>
          <ac:spMkLst>
            <pc:docMk/>
            <pc:sldMk cId="943160282" sldId="2147378905"/>
            <ac:spMk id="7" creationId="{7832ED15-E108-B533-3FC6-6ED42ACAC2CA}"/>
          </ac:spMkLst>
        </pc:spChg>
      </pc:sldChg>
      <pc:sldChg chg="modSp add mod">
        <pc:chgData name="河原 伸明(KAWAHARA Nobuaki)" userId="f931058f-a54b-4603-8147-68f22df85b96" providerId="ADAL" clId="{AAAD08C3-D121-4E9C-91A2-B3060D3BD0EE}" dt="2024-02-27T06:09:18.384" v="71" actId="208"/>
        <pc:sldMkLst>
          <pc:docMk/>
          <pc:sldMk cId="2895114155" sldId="2147378906"/>
        </pc:sldMkLst>
        <pc:spChg chg="mod">
          <ac:chgData name="河原 伸明(KAWAHARA Nobuaki)" userId="f931058f-a54b-4603-8147-68f22df85b96" providerId="ADAL" clId="{AAAD08C3-D121-4E9C-91A2-B3060D3BD0EE}" dt="2024-02-27T05:44:22.312" v="48" actId="207"/>
          <ac:spMkLst>
            <pc:docMk/>
            <pc:sldMk cId="2895114155" sldId="2147378906"/>
            <ac:spMk id="5" creationId="{79B8A850-0DB9-55C1-3E5C-B0C9FE20C5B9}"/>
          </ac:spMkLst>
        </pc:spChg>
        <pc:spChg chg="mod">
          <ac:chgData name="河原 伸明(KAWAHARA Nobuaki)" userId="f931058f-a54b-4603-8147-68f22df85b96" providerId="ADAL" clId="{AAAD08C3-D121-4E9C-91A2-B3060D3BD0EE}" dt="2024-02-27T05:44:18.653" v="47" actId="207"/>
          <ac:spMkLst>
            <pc:docMk/>
            <pc:sldMk cId="2895114155" sldId="2147378906"/>
            <ac:spMk id="9" creationId="{F993FE8F-39FE-645D-B1E7-1FA908171C16}"/>
          </ac:spMkLst>
        </pc:spChg>
        <pc:graphicFrameChg chg="modGraphic">
          <ac:chgData name="河原 伸明(KAWAHARA Nobuaki)" userId="f931058f-a54b-4603-8147-68f22df85b96" providerId="ADAL" clId="{AAAD08C3-D121-4E9C-91A2-B3060D3BD0EE}" dt="2024-02-27T05:44:51.586" v="58" actId="12385"/>
          <ac:graphicFrameMkLst>
            <pc:docMk/>
            <pc:sldMk cId="2895114155" sldId="2147378906"/>
            <ac:graphicFrameMk id="2" creationId="{AAE7C397-1585-5B09-F65C-7C23D445815E}"/>
          </ac:graphicFrameMkLst>
        </pc:graphicFrameChg>
        <pc:graphicFrameChg chg="modGraphic">
          <ac:chgData name="河原 伸明(KAWAHARA Nobuaki)" userId="f931058f-a54b-4603-8147-68f22df85b96" providerId="ADAL" clId="{AAAD08C3-D121-4E9C-91A2-B3060D3BD0EE}" dt="2024-02-27T05:45:09.523" v="64" actId="12385"/>
          <ac:graphicFrameMkLst>
            <pc:docMk/>
            <pc:sldMk cId="2895114155" sldId="2147378906"/>
            <ac:graphicFrameMk id="23" creationId="{E604575B-B555-F190-FF12-204224600662}"/>
          </ac:graphicFrameMkLst>
        </pc:graphicFrameChg>
        <pc:graphicFrameChg chg="modGraphic">
          <ac:chgData name="河原 伸明(KAWAHARA Nobuaki)" userId="f931058f-a54b-4603-8147-68f22df85b96" providerId="ADAL" clId="{AAAD08C3-D121-4E9C-91A2-B3060D3BD0EE}" dt="2024-02-27T05:45:03.822" v="62" actId="12385"/>
          <ac:graphicFrameMkLst>
            <pc:docMk/>
            <pc:sldMk cId="2895114155" sldId="2147378906"/>
            <ac:graphicFrameMk id="25" creationId="{7D21EDC4-3EBE-64A8-B61E-492EC2A5AB56}"/>
          </ac:graphicFrameMkLst>
        </pc:graphicFrameChg>
        <pc:graphicFrameChg chg="modGraphic">
          <ac:chgData name="河原 伸明(KAWAHARA Nobuaki)" userId="f931058f-a54b-4603-8147-68f22df85b96" providerId="ADAL" clId="{AAAD08C3-D121-4E9C-91A2-B3060D3BD0EE}" dt="2024-02-27T05:44:57.425" v="60" actId="12385"/>
          <ac:graphicFrameMkLst>
            <pc:docMk/>
            <pc:sldMk cId="2895114155" sldId="2147378906"/>
            <ac:graphicFrameMk id="26" creationId="{558AE7AF-FE02-8D92-BB70-53B4EF62207F}"/>
          </ac:graphicFrameMkLst>
        </pc:graphicFrameChg>
        <pc:graphicFrameChg chg="modGraphic">
          <ac:chgData name="河原 伸明(KAWAHARA Nobuaki)" userId="f931058f-a54b-4603-8147-68f22df85b96" providerId="ADAL" clId="{AAAD08C3-D121-4E9C-91A2-B3060D3BD0EE}" dt="2024-02-27T05:44:43.386" v="55" actId="12385"/>
          <ac:graphicFrameMkLst>
            <pc:docMk/>
            <pc:sldMk cId="2895114155" sldId="2147378906"/>
            <ac:graphicFrameMk id="29" creationId="{5FBDA531-8292-A0ED-6048-65078120B5A2}"/>
          </ac:graphicFrameMkLst>
        </pc:graphicFrameChg>
        <pc:graphicFrameChg chg="modGraphic">
          <ac:chgData name="河原 伸明(KAWAHARA Nobuaki)" userId="f931058f-a54b-4603-8147-68f22df85b96" providerId="ADAL" clId="{AAAD08C3-D121-4E9C-91A2-B3060D3BD0EE}" dt="2024-02-27T05:44:38.387" v="53" actId="207"/>
          <ac:graphicFrameMkLst>
            <pc:docMk/>
            <pc:sldMk cId="2895114155" sldId="2147378906"/>
            <ac:graphicFrameMk id="30" creationId="{A5E6A04A-5EAB-522D-76E3-AD59DE778C51}"/>
          </ac:graphicFrameMkLst>
        </pc:graphicFrameChg>
        <pc:graphicFrameChg chg="modGraphic">
          <ac:chgData name="河原 伸明(KAWAHARA Nobuaki)" userId="f931058f-a54b-4603-8147-68f22df85b96" providerId="ADAL" clId="{AAAD08C3-D121-4E9C-91A2-B3060D3BD0EE}" dt="2024-02-27T05:44:33.553" v="51" actId="207"/>
          <ac:graphicFrameMkLst>
            <pc:docMk/>
            <pc:sldMk cId="2895114155" sldId="2147378906"/>
            <ac:graphicFrameMk id="31" creationId="{050CFC20-908E-14E9-8EFE-2482F56C49F6}"/>
          </ac:graphicFrameMkLst>
        </pc:graphicFrameChg>
        <pc:cxnChg chg="mod">
          <ac:chgData name="河原 伸明(KAWAHARA Nobuaki)" userId="f931058f-a54b-4603-8147-68f22df85b96" providerId="ADAL" clId="{AAAD08C3-D121-4E9C-91A2-B3060D3BD0EE}" dt="2024-02-27T06:09:18.384" v="71" actId="208"/>
          <ac:cxnSpMkLst>
            <pc:docMk/>
            <pc:sldMk cId="2895114155" sldId="2147378906"/>
            <ac:cxnSpMk id="4" creationId="{A7BF22A4-7A6B-272F-D315-F3BDF0C37416}"/>
          </ac:cxnSpMkLst>
        </pc:cxnChg>
      </pc:sldChg>
      <pc:sldChg chg="modSp add mod">
        <pc:chgData name="河原 伸明(KAWAHARA Nobuaki)" userId="f931058f-a54b-4603-8147-68f22df85b96" providerId="ADAL" clId="{AAAD08C3-D121-4E9C-91A2-B3060D3BD0EE}" dt="2024-02-27T05:45:22.597" v="67" actId="208"/>
        <pc:sldMkLst>
          <pc:docMk/>
          <pc:sldMk cId="689010449" sldId="2147378907"/>
        </pc:sldMkLst>
        <pc:spChg chg="mod">
          <ac:chgData name="河原 伸明(KAWAHARA Nobuaki)" userId="f931058f-a54b-4603-8147-68f22df85b96" providerId="ADAL" clId="{AAAD08C3-D121-4E9C-91A2-B3060D3BD0EE}" dt="2024-02-27T05:45:16.758" v="65" actId="207"/>
          <ac:spMkLst>
            <pc:docMk/>
            <pc:sldMk cId="689010449" sldId="2147378907"/>
            <ac:spMk id="4" creationId="{1DB791A2-406E-FC62-9CE7-798AE77D1A0D}"/>
          </ac:spMkLst>
        </pc:spChg>
        <pc:spChg chg="mod">
          <ac:chgData name="河原 伸明(KAWAHARA Nobuaki)" userId="f931058f-a54b-4603-8147-68f22df85b96" providerId="ADAL" clId="{AAAD08C3-D121-4E9C-91A2-B3060D3BD0EE}" dt="2024-02-27T05:45:22.597" v="67" actId="208"/>
          <ac:spMkLst>
            <pc:docMk/>
            <pc:sldMk cId="689010449" sldId="2147378907"/>
            <ac:spMk id="7" creationId="{7832ED15-E108-B533-3FC6-6ED42ACAC2C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49575" cy="498475"/>
          </a:xfrm>
          <a:prstGeom prst="rect">
            <a:avLst/>
          </a:prstGeom>
        </p:spPr>
        <p:txBody>
          <a:bodyPr vert="horz" lIns="91418" tIns="45707" rIns="91418" bIns="4570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3"/>
            <a:ext cx="2949575" cy="498475"/>
          </a:xfrm>
          <a:prstGeom prst="rect">
            <a:avLst/>
          </a:prstGeom>
        </p:spPr>
        <p:txBody>
          <a:bodyPr vert="horz" lIns="91418" tIns="45707" rIns="91418" bIns="45707" rtlCol="0"/>
          <a:lstStyle>
            <a:lvl1pPr algn="r">
              <a:defRPr sz="1200"/>
            </a:lvl1pPr>
          </a:lstStyle>
          <a:p>
            <a:fld id="{7EE5BBA3-23BA-421E-A6B2-40CBB36E4ACA}" type="datetimeFigureOut">
              <a:rPr kumimoji="1" lang="ja-JP" altLang="en-US" smtClean="0"/>
              <a:t>2024/9/11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18" tIns="45707" rIns="91418" bIns="45707" rtlCol="0" anchor="ctr"/>
          <a:lstStyle/>
          <a:p>
            <a:endParaRPr lang="ja-JP" altLang="en-US"/>
          </a:p>
        </p:txBody>
      </p:sp>
      <p:sp>
        <p:nvSpPr>
          <p:cNvPr id="5" name="ノート プレースホルダー 4"/>
          <p:cNvSpPr>
            <a:spLocks noGrp="1"/>
          </p:cNvSpPr>
          <p:nvPr>
            <p:ph type="body" sz="quarter" idx="3"/>
          </p:nvPr>
        </p:nvSpPr>
        <p:spPr>
          <a:xfrm>
            <a:off x="681038" y="4783141"/>
            <a:ext cx="5445125" cy="3913187"/>
          </a:xfrm>
          <a:prstGeom prst="rect">
            <a:avLst/>
          </a:prstGeom>
        </p:spPr>
        <p:txBody>
          <a:bodyPr vert="horz" lIns="91418" tIns="45707" rIns="91418" bIns="4570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5"/>
            <a:ext cx="2949575" cy="498475"/>
          </a:xfrm>
          <a:prstGeom prst="rect">
            <a:avLst/>
          </a:prstGeom>
        </p:spPr>
        <p:txBody>
          <a:bodyPr vert="horz" lIns="91418" tIns="45707" rIns="91418" bIns="4570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5"/>
            <a:ext cx="2949575" cy="498475"/>
          </a:xfrm>
          <a:prstGeom prst="rect">
            <a:avLst/>
          </a:prstGeom>
        </p:spPr>
        <p:txBody>
          <a:bodyPr vert="horz" lIns="91418" tIns="45707" rIns="91418" bIns="45707"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DA74BB07-3C11-4E91-82C8-DFAC405F34A7}" type="datetime1">
              <a:rPr kumimoji="1" lang="ja-JP" altLang="en-US" smtClean="0"/>
              <a:t>2024/9/11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4D69115-78FD-496B-B525-6D05422C13C6}" type="datetime1">
              <a:rPr kumimoji="1" lang="ja-JP" altLang="en-US" smtClean="0"/>
              <a:t>2024/9/11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9E59143-874B-4D35-8122-6C21EE99DA16}" type="datetime1">
              <a:rPr kumimoji="1" lang="ja-JP" altLang="en-US" smtClean="0"/>
              <a:t>2024/9/11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9BF08FE-D774-448D-B2E3-C42CB1AE8803}" type="datetime1">
              <a:rPr kumimoji="1" lang="ja-JP" altLang="en-US" smtClean="0"/>
              <a:t>2024/9/11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9A25B7-DFB6-43C2-A8E7-7263DB790BCD}" type="datetime1">
              <a:rPr kumimoji="1" lang="ja-JP" altLang="en-US" smtClean="0"/>
              <a:t>2024/9/11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749D9F2-2830-48B7-A100-D480327B2337}" type="datetime1">
              <a:rPr kumimoji="1" lang="ja-JP" altLang="en-US" smtClean="0"/>
              <a:t>2024/9/11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EED1D93-3B08-461A-9300-588392DE87E2}" type="datetime1">
              <a:rPr kumimoji="1" lang="ja-JP" altLang="en-US" smtClean="0"/>
              <a:t>2024/9/11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91A2EEB2-AED9-48CB-B30E-0EB8D826A80E}" type="datetime1">
              <a:rPr kumimoji="1" lang="ja-JP" altLang="en-US" smtClean="0"/>
              <a:t>2024/9/11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1C5AC9-C7CA-414A-B270-984B3848FD0C}" type="datetime1">
              <a:rPr kumimoji="1" lang="ja-JP" altLang="en-US" smtClean="0"/>
              <a:t>2024/9/11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3BA064-E48F-466A-A223-CCEA9F5DA5E8}" type="datetime1">
              <a:rPr kumimoji="1" lang="ja-JP" altLang="en-US" smtClean="0"/>
              <a:t>2024/9/11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67E9DAF-E9A9-49F2-8DF0-7E305146E226}" type="datetime1">
              <a:rPr kumimoji="1" lang="ja-JP" altLang="en-US" smtClean="0"/>
              <a:t>2024/9/11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F803F-6D14-4F99-A627-5200AE3BA759}" type="datetime1">
              <a:rPr kumimoji="1" lang="ja-JP" altLang="en-US" smtClean="0"/>
              <a:t>2024/9/11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nvGraphicFramePr>
        <p:xfrm>
          <a:off x="5062270" y="4164608"/>
          <a:ext cx="4232203" cy="19202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nvGraphicFramePr>
        <p:xfrm>
          <a:off x="5046011" y="2508608"/>
          <a:ext cx="4232203" cy="1520892"/>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nvGraphicFramePr>
        <p:xfrm>
          <a:off x="5046011" y="1572536"/>
          <a:ext cx="4232203" cy="8280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nvGraphicFramePr>
        <p:xfrm>
          <a:off x="78011" y="5244608"/>
          <a:ext cx="4232203" cy="12649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nvGraphicFramePr>
        <p:xfrm>
          <a:off x="78011" y="2688608"/>
          <a:ext cx="4232203" cy="24638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nvGraphicFramePr>
        <p:xfrm>
          <a:off x="78011" y="744608"/>
          <a:ext cx="4232203" cy="183388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286143"/>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sz="2000"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nvGraphicFramePr>
        <p:xfrm>
          <a:off x="5046011" y="745799"/>
          <a:ext cx="4232203" cy="72136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cxnSp>
        <p:nvCxnSpPr>
          <p:cNvPr id="10" name="直線コネクタ 9">
            <a:extLst>
              <a:ext uri="{FF2B5EF4-FFF2-40B4-BE49-F238E27FC236}">
                <a16:creationId xmlns:a16="http://schemas.microsoft.com/office/drawing/2014/main" id="{ABD0584A-16F7-498D-95FF-601C4A8CE0CB}"/>
              </a:ext>
            </a:extLst>
          </p:cNvPr>
          <p:cNvCxnSpPr>
            <a:cxnSpLocks/>
          </p:cNvCxnSpPr>
          <p:nvPr/>
        </p:nvCxnSpPr>
        <p:spPr>
          <a:xfrm>
            <a:off x="-75157" y="620670"/>
            <a:ext cx="10049318"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17A9E1CB-77F8-6B19-34A3-5810C7DEF60D}"/>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別添６</a:t>
            </a:r>
          </a:p>
        </p:txBody>
      </p:sp>
    </p:spTree>
    <p:extLst>
      <p:ext uri="{BB962C8B-B14F-4D97-AF65-F5344CB8AC3E}">
        <p14:creationId xmlns:p14="http://schemas.microsoft.com/office/powerpoint/2010/main" val="3575126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1078471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nvGraphicFramePr>
        <p:xfrm>
          <a:off x="51639" y="5124128"/>
          <a:ext cx="4292329" cy="116332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715232"/>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nvGraphicFramePr>
        <p:xfrm>
          <a:off x="5001167" y="2627537"/>
          <a:ext cx="4292329" cy="3073392"/>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2120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nvGraphicFramePr>
        <p:xfrm>
          <a:off x="5001167" y="1729425"/>
          <a:ext cx="4292329"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nvGraphicFramePr>
        <p:xfrm>
          <a:off x="5002347" y="823967"/>
          <a:ext cx="4292329" cy="8280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nvGraphicFramePr>
        <p:xfrm>
          <a:off x="51639" y="4031228"/>
          <a:ext cx="4292329"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nvGraphicFramePr>
        <p:xfrm>
          <a:off x="51639" y="2113891"/>
          <a:ext cx="4292329"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0518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nvGraphicFramePr>
        <p:xfrm>
          <a:off x="51639" y="823967"/>
          <a:ext cx="4292329"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282214"/>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sz="2000"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0876" y="6287448"/>
            <a:ext cx="6494085"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注　</a:t>
            </a:r>
            <a:r>
              <a:rPr kumimoji="1" lang="en-US" altLang="ja-JP" sz="1200" dirty="0">
                <a:latin typeface="ＭＳ 明朝" panose="02020609040205080304" pitchFamily="17" charset="-128"/>
                <a:ea typeface="ＭＳ 明朝" panose="02020609040205080304" pitchFamily="17" charset="-128"/>
              </a:rPr>
              <a:t>※</a:t>
            </a:r>
            <a:r>
              <a:rPr kumimoji="1" lang="ja-JP" altLang="en-US" sz="1200" dirty="0">
                <a:latin typeface="ＭＳ 明朝" panose="02020609040205080304" pitchFamily="17" charset="-128"/>
                <a:ea typeface="ＭＳ 明朝" panose="02020609040205080304" pitchFamily="17" charset="-128"/>
              </a:rPr>
              <a:t>の記載内容に「該当しない」場合には（該当しない　□）にチェックしてください。</a:t>
            </a:r>
            <a:endParaRPr kumimoji="1" lang="en-US" altLang="ja-JP" sz="1200" dirty="0">
              <a:latin typeface="ＭＳ 明朝" panose="02020609040205080304" pitchFamily="17" charset="-128"/>
              <a:ea typeface="ＭＳ 明朝" panose="02020609040205080304" pitchFamily="17" charset="-128"/>
            </a:endParaRPr>
          </a:p>
        </p:txBody>
      </p:sp>
      <p:sp>
        <p:nvSpPr>
          <p:cNvPr id="9" name="テキスト ボックス 8">
            <a:extLst>
              <a:ext uri="{FF2B5EF4-FFF2-40B4-BE49-F238E27FC236}">
                <a16:creationId xmlns:a16="http://schemas.microsoft.com/office/drawing/2014/main" id="{F993FE8F-39FE-645D-B1E7-1FA908171C16}"/>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別添６</a:t>
            </a:r>
          </a:p>
        </p:txBody>
      </p:sp>
    </p:spTree>
    <p:extLst>
      <p:ext uri="{BB962C8B-B14F-4D97-AF65-F5344CB8AC3E}">
        <p14:creationId xmlns:p14="http://schemas.microsoft.com/office/powerpoint/2010/main" val="2659184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259739659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5934A5A71B05DF419214895903EA2988" ma:contentTypeVersion="17" ma:contentTypeDescription="新しいドキュメントを作成します。" ma:contentTypeScope="" ma:versionID="629daf1610b39b25a64045272a091b59">
  <xsd:schema xmlns:xsd="http://www.w3.org/2001/XMLSchema" xmlns:xs="http://www.w3.org/2001/XMLSchema" xmlns:p="http://schemas.microsoft.com/office/2006/metadata/properties" xmlns:ns2="3537b7e8-a3ce-46a8-be72-7e68cc2b255f" xmlns:ns3="85ec59af-1a16-40a0-b163-384e34c79a5c" targetNamespace="http://schemas.microsoft.com/office/2006/metadata/properties" ma:root="true" ma:fieldsID="b0e617e8366862b45fc7fac15809d4fa" ns2:_="" ns3:_="">
    <xsd:import namespace="3537b7e8-a3ce-46a8-be72-7e68cc2b255f"/>
    <xsd:import namespace="85ec59af-1a16-40a0-b163-384e34c79a5c"/>
    <xsd:element name="properties">
      <xsd:complexType>
        <xsd:sequence>
          <xsd:element name="documentManagement">
            <xsd:complexType>
              <xsd:all>
                <xsd:element ref="ns2:_x4f5c__x6210__x65e5__x6642_" minOccurs="0"/>
                <xsd:element ref="ns2:MediaServiceMetadata" minOccurs="0"/>
                <xsd:element ref="ns2:MediaServiceFastMetadata"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_Flow_SignoffStatu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37b7e8-a3ce-46a8-be72-7e68cc2b255f"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Location" ma:index="13" nillable="true" ma:displayName="Location" ma:descrip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_Flow_SignoffStatus" ma:index="22" nillable="true" ma:displayName="承認の状態" ma:internalName="_x627f__x8a8d__x306e__x72b6__x614b_">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5ec59af-1a16-40a0-b163-384e34c79a5c"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5cb18621-5be1-4086-b3c4-a1b17743687d}" ma:internalName="TaxCatchAll" ma:showField="CatchAllData" ma:web="85ec59af-1a16-40a0-b163-384e34c79a5c">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Flow_SignoffStatus xmlns="3537b7e8-a3ce-46a8-be72-7e68cc2b255f" xsi:nil="true"/>
    <_x4f5c__x6210__x65e5__x6642_ xmlns="3537b7e8-a3ce-46a8-be72-7e68cc2b255f" xsi:nil="true"/>
    <TaxCatchAll xmlns="85ec59af-1a16-40a0-b163-384e34c79a5c" xsi:nil="true"/>
    <lcf76f155ced4ddcb4097134ff3c332f xmlns="3537b7e8-a3ce-46a8-be72-7e68cc2b255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0A28211-5C75-459C-96EF-5E708A7D4093}">
  <ds:schemaRefs>
    <ds:schemaRef ds:uri="http://schemas.microsoft.com/sharepoint/v3/contenttype/forms"/>
  </ds:schemaRefs>
</ds:datastoreItem>
</file>

<file path=customXml/itemProps2.xml><?xml version="1.0" encoding="utf-8"?>
<ds:datastoreItem xmlns:ds="http://schemas.openxmlformats.org/officeDocument/2006/customXml" ds:itemID="{C218E037-542B-4228-AC80-31E3C03E39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37b7e8-a3ce-46a8-be72-7e68cc2b255f"/>
    <ds:schemaRef ds:uri="85ec59af-1a16-40a0-b163-384e34c79a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8B7C2A7-38FF-433F-972F-B0D0DCFF91B9}">
  <ds:schemaRefs>
    <ds:schemaRef ds:uri="85ec59af-1a16-40a0-b163-384e34c79a5c"/>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http://purl.org/dc/elements/1.1/"/>
    <ds:schemaRef ds:uri="3537b7e8-a3ce-46a8-be72-7e68cc2b255f"/>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455</TotalTime>
  <Words>2522</Words>
  <Application>Microsoft Office PowerPoint</Application>
  <PresentationFormat>A4 210 x 297 mm</PresentationFormat>
  <Paragraphs>239</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Meiryo UI</vt:lpstr>
      <vt:lpstr>ＭＳ ゴシック</vt:lpstr>
      <vt:lpstr>ＭＳ 明朝</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User</cp:lastModifiedBy>
  <cp:revision>27</cp:revision>
  <cp:lastPrinted>2024-09-11T08:46:06Z</cp:lastPrinted>
  <dcterms:created xsi:type="dcterms:W3CDTF">2023-04-07T00:51:12Z</dcterms:created>
  <dcterms:modified xsi:type="dcterms:W3CDTF">2024-09-11T08:50:31Z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0x0101005934A5A71B05DF419214895903EA2988</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